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shant Gaikwad" userId="c8126a2de4b4dd54" providerId="LiveId" clId="{D1B8A4E9-7FC5-432C-AA74-D3121481891B}"/>
    <pc:docChg chg="delSld">
      <pc:chgData name="Prashant Gaikwad" userId="c8126a2de4b4dd54" providerId="LiveId" clId="{D1B8A4E9-7FC5-432C-AA74-D3121481891B}" dt="2022-04-01T16:48:03.672" v="0" actId="47"/>
      <pc:docMkLst>
        <pc:docMk/>
      </pc:docMkLst>
      <pc:sldChg chg="del">
        <pc:chgData name="Prashant Gaikwad" userId="c8126a2de4b4dd54" providerId="LiveId" clId="{D1B8A4E9-7FC5-432C-AA74-D3121481891B}" dt="2022-04-01T16:48:03.672" v="0" actId="47"/>
        <pc:sldMkLst>
          <pc:docMk/>
          <pc:sldMk cId="95992585" sldId="2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Final_Project2">
            <a:extLst>
              <a:ext uri="{FF2B5EF4-FFF2-40B4-BE49-F238E27FC236}">
                <a16:creationId xmlns:a16="http://schemas.microsoft.com/office/drawing/2014/main" id="{E3AC1E5F-80E0-468E-9C8C-922623EFC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Final_Project10">
            <a:extLst>
              <a:ext uri="{FF2B5EF4-FFF2-40B4-BE49-F238E27FC236}">
                <a16:creationId xmlns:a16="http://schemas.microsoft.com/office/drawing/2014/main" id="{D1ABFBC6-FB72-4EA0-9208-48D74121A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Final_Project14">
            <a:extLst>
              <a:ext uri="{FF2B5EF4-FFF2-40B4-BE49-F238E27FC236}">
                <a16:creationId xmlns:a16="http://schemas.microsoft.com/office/drawing/2014/main" id="{4F4CABAA-44AD-41C1-BC55-4E9F56768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Final_Project24">
            <a:extLst>
              <a:ext uri="{FF2B5EF4-FFF2-40B4-BE49-F238E27FC236}">
                <a16:creationId xmlns:a16="http://schemas.microsoft.com/office/drawing/2014/main" id="{596EE46A-2142-4BC7-82EC-C6A268469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Final_Project17">
            <a:extLst>
              <a:ext uri="{FF2B5EF4-FFF2-40B4-BE49-F238E27FC236}">
                <a16:creationId xmlns:a16="http://schemas.microsoft.com/office/drawing/2014/main" id="{9CDD4E1F-3299-4F39-B129-AF1CFCD8E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Final_Project18">
            <a:extLst>
              <a:ext uri="{FF2B5EF4-FFF2-40B4-BE49-F238E27FC236}">
                <a16:creationId xmlns:a16="http://schemas.microsoft.com/office/drawing/2014/main" id="{F1011882-B40C-402C-BE2C-1EDFF62E3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Final_Project19">
            <a:extLst>
              <a:ext uri="{FF2B5EF4-FFF2-40B4-BE49-F238E27FC236}">
                <a16:creationId xmlns:a16="http://schemas.microsoft.com/office/drawing/2014/main" id="{45DF83F1-004E-4C0A-BDA3-FC826D48F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Final_Project20">
            <a:extLst>
              <a:ext uri="{FF2B5EF4-FFF2-40B4-BE49-F238E27FC236}">
                <a16:creationId xmlns:a16="http://schemas.microsoft.com/office/drawing/2014/main" id="{DA2CE483-BFD6-43B8-9359-05F5F802E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Final_Project21">
            <a:extLst>
              <a:ext uri="{FF2B5EF4-FFF2-40B4-BE49-F238E27FC236}">
                <a16:creationId xmlns:a16="http://schemas.microsoft.com/office/drawing/2014/main" id="{6CEC3D77-B875-4375-8F3C-20449CE7C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Final_Project26">
            <a:extLst>
              <a:ext uri="{FF2B5EF4-FFF2-40B4-BE49-F238E27FC236}">
                <a16:creationId xmlns:a16="http://schemas.microsoft.com/office/drawing/2014/main" id="{6DAB58CD-3CB7-4D9F-89D5-D289973C2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Final_Project32">
            <a:extLst>
              <a:ext uri="{FF2B5EF4-FFF2-40B4-BE49-F238E27FC236}">
                <a16:creationId xmlns:a16="http://schemas.microsoft.com/office/drawing/2014/main" id="{20E6218D-15FA-4449-87BF-9D64D26EA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Final_Project27">
            <a:extLst>
              <a:ext uri="{FF2B5EF4-FFF2-40B4-BE49-F238E27FC236}">
                <a16:creationId xmlns:a16="http://schemas.microsoft.com/office/drawing/2014/main" id="{78038EC9-F388-4065-B1AF-61FD1F14A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Final_Project33">
            <a:extLst>
              <a:ext uri="{FF2B5EF4-FFF2-40B4-BE49-F238E27FC236}">
                <a16:creationId xmlns:a16="http://schemas.microsoft.com/office/drawing/2014/main" id="{F01750F0-555A-49F2-BBD0-90A226EA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Final_Project31">
            <a:extLst>
              <a:ext uri="{FF2B5EF4-FFF2-40B4-BE49-F238E27FC236}">
                <a16:creationId xmlns:a16="http://schemas.microsoft.com/office/drawing/2014/main" id="{960EF113-51CE-4411-B5A7-FB64BE250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Final_Project23">
            <a:extLst>
              <a:ext uri="{FF2B5EF4-FFF2-40B4-BE49-F238E27FC236}">
                <a16:creationId xmlns:a16="http://schemas.microsoft.com/office/drawing/2014/main" id="{E41D3D5C-B237-469E-A363-BD5B1F277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Final_Project15">
            <a:extLst>
              <a:ext uri="{FF2B5EF4-FFF2-40B4-BE49-F238E27FC236}">
                <a16:creationId xmlns:a16="http://schemas.microsoft.com/office/drawing/2014/main" id="{D9B7488A-477F-4B60-A3F0-3C1BF5E52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Final_Project8">
            <a:extLst>
              <a:ext uri="{FF2B5EF4-FFF2-40B4-BE49-F238E27FC236}">
                <a16:creationId xmlns:a16="http://schemas.microsoft.com/office/drawing/2014/main" id="{5BC9A6BA-6ED1-47EE-92A0-86CED5551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Final_Project30">
            <a:extLst>
              <a:ext uri="{FF2B5EF4-FFF2-40B4-BE49-F238E27FC236}">
                <a16:creationId xmlns:a16="http://schemas.microsoft.com/office/drawing/2014/main" id="{23A106C1-B6DA-4C9A-92D6-F4C4330C1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Final_Project16">
            <a:extLst>
              <a:ext uri="{FF2B5EF4-FFF2-40B4-BE49-F238E27FC236}">
                <a16:creationId xmlns:a16="http://schemas.microsoft.com/office/drawing/2014/main" id="{F715F97E-A6FA-4C15-AD9B-1F7B61707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Final_Project9">
            <a:extLst>
              <a:ext uri="{FF2B5EF4-FFF2-40B4-BE49-F238E27FC236}">
                <a16:creationId xmlns:a16="http://schemas.microsoft.com/office/drawing/2014/main" id="{8D2D2F04-6173-40CC-8CCC-63194E408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92"/>
            <a:ext cx="12192000" cy="62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Prashant Gaikwad</cp:lastModifiedBy>
  <cp:revision>1</cp:revision>
  <dcterms:created xsi:type="dcterms:W3CDTF">2022-04-01T16:46:33Z</dcterms:created>
  <dcterms:modified xsi:type="dcterms:W3CDTF">2022-04-01T16:48:12Z</dcterms:modified>
</cp:coreProperties>
</file>